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FAB83E-8AA5-168E-34DD-34AAD2783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FFD95A3-FE2F-FBC6-9AAC-B9024008D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D2F258-9FA1-7D37-7923-BC89B1655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1E90-3E1A-42E3-A041-E5E48AB7CD6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5EC0A9-58E3-171A-2E2F-195148228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F7BE1F-57C5-7705-5888-4D8CD062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C0E5D-091A-4958-8A9B-4BC428C6D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0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E146E8-00FE-3E27-0702-26D3DD15B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F25F4D0-820C-E83E-D04E-A7161C029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502AF3-71C4-59B9-C34D-0F3C01D54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1E90-3E1A-42E3-A041-E5E48AB7CD6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6651D0-ED00-C173-5D19-59667509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47DEAD-5EFF-8C11-800B-ED405F28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C0E5D-091A-4958-8A9B-4BC428C6D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45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6CA51FF-61C9-C820-56C9-E8AE7AA9D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D94E255-F9FD-400A-23E6-F66709FD9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6152CA-B256-1601-C5A2-A69BDD10D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1E90-3E1A-42E3-A041-E5E48AB7CD6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E82159-9136-A1E2-1B25-36F57CD2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FCF2DB-9B26-D51D-FBB8-382250B7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C0E5D-091A-4958-8A9B-4BC428C6D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1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E00252-D8E8-5507-F02C-E92D6006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4EA027-621A-AC49-650A-EA6F5C123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CC1097-D121-0039-BF35-8CDF755F9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1E90-3E1A-42E3-A041-E5E48AB7CD6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087B14-0FAE-32B7-551B-6DC12B56A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84C47C-B12E-15DB-9978-290FBE0F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C0E5D-091A-4958-8A9B-4BC428C6D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9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EF58CD-077F-D30A-D18E-457688671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0B1155D-3FEE-8DA2-B675-F09DF28CB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71FECB-6FF9-C95C-0059-0D74C038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1E90-3E1A-42E3-A041-E5E48AB7CD6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9751B4-BAB6-973F-5024-EF67D2BC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806D5E-CD95-77E0-E3EE-5CD4DE05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C0E5D-091A-4958-8A9B-4BC428C6D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61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74B23F-ACBC-6DBC-D970-149E68DB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78DAA0-879E-7063-D51D-ACB98312E8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E56A3B8-D452-112C-AC36-FD9CA6AB9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F762975-E8C7-BBA0-708E-17CC1550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1E90-3E1A-42E3-A041-E5E48AB7CD6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0ECC836-FA65-7DCD-7BA4-197087896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9B91C53-E05E-DA69-F8AE-04A687FF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C0E5D-091A-4958-8A9B-4BC428C6D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0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7875C8-6DD1-E0C7-F132-8614F104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EFC389-2A4D-7005-15ED-7BC3040F4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3CA0C67-6B89-52BA-B5CE-E17D8D9C5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4B76B42-D8DD-49D3-4BDD-8D9C5AA36D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076E2CC-77FC-B304-6595-C64718837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2287D8A-6862-7451-2EB3-042ADDB83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1E90-3E1A-42E3-A041-E5E48AB7CD6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7A34F7A-FD97-F389-9347-FA48D3E5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B01CE98-4032-FCFE-05F1-6F2FE4B68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C0E5D-091A-4958-8A9B-4BC428C6D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37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A77241-F8B1-415D-A056-E212378C6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C5D0FD4-001B-5CB0-62B9-B616A68DA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1E90-3E1A-42E3-A041-E5E48AB7CD6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056BA53-5884-01D8-4A6A-E9043CC8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9F3DF7D-A7C7-FC7D-C411-EE4A04E7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C0E5D-091A-4958-8A9B-4BC428C6D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35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8C6D603-AE7D-6037-9E16-9B64C94C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1E90-3E1A-42E3-A041-E5E48AB7CD6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359DDD1-9797-FBE4-0459-CD3C16881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AC9D13F-5A29-B4BC-9203-3BBC950E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C0E5D-091A-4958-8A9B-4BC428C6D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56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78FDF3-F644-D67D-5544-5725AA05E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D40CBD-0383-3EEB-E5B7-127E2C94A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A6E6D67-F881-FD63-5DBE-7F1D0D7F9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EAA19FD-16E8-563C-B0F1-5085ADC1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1E90-3E1A-42E3-A041-E5E48AB7CD6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6EA455-67DA-3B76-8D72-FC235ABD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5C6BC3F-0A96-07B5-1F14-E26D0EFE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C0E5D-091A-4958-8A9B-4BC428C6D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6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3743C7-DA85-E80B-A100-75E8A0C0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87A480C-3C73-C16A-C01A-8D4494B1E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E1C26D7-27A4-13DB-A0BF-0E31D57FE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9C00E8E-CD65-0606-CC91-847FE623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81E90-3E1A-42E3-A041-E5E48AB7CD6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98B3056-0928-E0B8-CC62-FD4D622F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86DB5E3-CDE5-190C-7F92-099FC109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C0E5D-091A-4958-8A9B-4BC428C6D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13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D3B5A6-85B2-9A07-78E5-E02C1128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733EFA-D99C-F311-8628-2BE28A36A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3EC2ED-D123-1FC2-2457-7448B94EC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281E90-3E1A-42E3-A041-E5E48AB7CD6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A5CDF1-9B9C-BF6E-D162-4C446144A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5C79A0-120E-DDDC-2176-59FC4CA74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4C0E5D-091A-4958-8A9B-4BC428C6D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4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7000" b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3783F3-9372-3C45-D6C7-319DBD559A52}"/>
              </a:ext>
            </a:extLst>
          </p:cNvPr>
          <p:cNvSpPr txBox="1"/>
          <p:nvPr/>
        </p:nvSpPr>
        <p:spPr>
          <a:xfrm>
            <a:off x="1753325" y="-2578100"/>
            <a:ext cx="8503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Bookman Old Style" panose="02050604050505020204" pitchFamily="18" charset="0"/>
              </a:rPr>
              <a:t>Приготовление поварами столовой школы №131 горячего завтрака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57297" cy="2916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3700392"/>
            <a:ext cx="7526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4B23"/>
                </a:solidFill>
                <a:latin typeface="Bookman Old Style" panose="02050604050505020204" pitchFamily="18" charset="0"/>
              </a:rPr>
              <a:t>Вкусный завтрак от наших замечательных поваров</a:t>
            </a:r>
            <a:endParaRPr lang="ru-RU" sz="4000" b="1" dirty="0">
              <a:solidFill>
                <a:srgbClr val="004B2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2036" y="200890"/>
            <a:ext cx="93305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Муниципальное 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автономное 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общеобразовательное учреждение 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«Школа № 131»</a:t>
            </a:r>
          </a:p>
        </p:txBody>
      </p:sp>
      <p:pic>
        <p:nvPicPr>
          <p:cNvPr id="8" name="Picture 2" descr="https://downloader.disk.yandex.ru/preview/2b8a4c05598cccc98331b5c26113c6682388f9a8f020ea2f5d777956632fb43d/66cbc988/-tslpe0OpfOT6RsEmWpeE0JdVI3gKi4IOb9YmxY7cj1OTbsGyaanV8Bc-mmPfcydjwdf-cIET1WjyN4iGw_kZw%3D%3D?uid=0&amp;filename=%D0%B4%D0%B2%D0%B0%20%D0%BA%D0%BE%D1%80%D0%BF%D1%83%D1%81%D0%B0%20%D0%B1%D0%B5%D0%B7%20%D1%82%D0%B5%D0%BA%D1%81%D1%82%D0%B0.jpg&amp;disposition=inline&amp;hash=&amp;limit=0&amp;content_type=image%2Fjpeg&amp;owner_uid=0&amp;tknv=v2&amp;size=2048x204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" r="47232"/>
          <a:stretch/>
        </p:blipFill>
        <p:spPr bwMode="auto">
          <a:xfrm>
            <a:off x="7974623" y="4211166"/>
            <a:ext cx="3537488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downloader.disk.yandex.ru/preview/2b8a4c05598cccc98331b5c26113c6682388f9a8f020ea2f5d777956632fb43d/66cbc988/-tslpe0OpfOT6RsEmWpeE0JdVI3gKi4IOb9YmxY7cj1OTbsGyaanV8Bc-mmPfcydjwdf-cIET1WjyN4iGw_kZw%3D%3D?uid=0&amp;filename=%D0%B4%D0%B2%D0%B0%20%D0%BA%D0%BE%D1%80%D0%BF%D1%83%D1%81%D0%B0%20%D0%B1%D0%B5%D0%B7%20%D1%82%D0%B5%D0%BA%D1%81%D1%82%D0%B0.jpg&amp;disposition=inline&amp;hash=&amp;limit=0&amp;content_type=image%2Fjpeg&amp;owner_uid=0&amp;tknv=v2&amp;size=2048x204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3"/>
          <a:stretch/>
        </p:blipFill>
        <p:spPr bwMode="auto">
          <a:xfrm>
            <a:off x="7952819" y="1656621"/>
            <a:ext cx="3559292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26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7000" b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90A45D-1589-25B7-4ED7-8E55EF135786}"/>
              </a:ext>
            </a:extLst>
          </p:cNvPr>
          <p:cNvSpPr txBox="1"/>
          <p:nvPr/>
        </p:nvSpPr>
        <p:spPr>
          <a:xfrm>
            <a:off x="1544320" y="1310640"/>
            <a:ext cx="9895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Bookman Old Style" panose="02050604050505020204" pitchFamily="18" charset="0"/>
              </a:rPr>
              <a:t>Сегодня у нас в меню:</a:t>
            </a:r>
          </a:p>
          <a:p>
            <a:endParaRPr lang="ru-RU" sz="3200" dirty="0">
              <a:latin typeface="Bookman Old Style" panose="02050604050505020204" pitchFamily="18" charset="0"/>
            </a:endParaRPr>
          </a:p>
          <a:p>
            <a:r>
              <a:rPr lang="ru-RU" sz="3200" dirty="0">
                <a:latin typeface="Bookman Old Style" panose="02050604050505020204" pitchFamily="18" charset="0"/>
              </a:rPr>
              <a:t>Макаронные изделия отварные с сыром  150г.</a:t>
            </a:r>
          </a:p>
          <a:p>
            <a:r>
              <a:rPr lang="ru-RU" sz="3200" dirty="0">
                <a:latin typeface="Bookman Old Style" panose="02050604050505020204" pitchFamily="18" charset="0"/>
              </a:rPr>
              <a:t>Масло сливочное порционно                       10г.</a:t>
            </a:r>
          </a:p>
          <a:p>
            <a:r>
              <a:rPr lang="ru-RU" sz="3200" dirty="0">
                <a:latin typeface="Bookman Old Style" panose="02050604050505020204" pitchFamily="18" charset="0"/>
              </a:rPr>
              <a:t>Фрукт свежий Яблоко                                 1шт</a:t>
            </a:r>
          </a:p>
          <a:p>
            <a:r>
              <a:rPr lang="ru-RU" sz="3200" dirty="0">
                <a:latin typeface="Bookman Old Style" panose="02050604050505020204" pitchFamily="18" charset="0"/>
              </a:rPr>
              <a:t>Какао с молоком                                        200г</a:t>
            </a:r>
          </a:p>
          <a:p>
            <a:r>
              <a:rPr lang="ru-RU" sz="3200" dirty="0">
                <a:latin typeface="Bookman Old Style" panose="02050604050505020204" pitchFamily="18" charset="0"/>
              </a:rPr>
              <a:t>Батон                                                           25г</a:t>
            </a:r>
          </a:p>
        </p:txBody>
      </p:sp>
    </p:spTree>
    <p:extLst>
      <p:ext uri="{BB962C8B-B14F-4D97-AF65-F5344CB8AC3E}">
        <p14:creationId xmlns:p14="http://schemas.microsoft.com/office/powerpoint/2010/main" val="394208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7000" b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72DDD7-9E44-B591-0CB2-16469BD0A4F5}"/>
              </a:ext>
            </a:extLst>
          </p:cNvPr>
          <p:cNvSpPr txBox="1"/>
          <p:nvPr/>
        </p:nvSpPr>
        <p:spPr>
          <a:xfrm>
            <a:off x="944880" y="304800"/>
            <a:ext cx="10657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Bookman Old Style" panose="02050604050505020204" pitchFamily="18" charset="0"/>
              </a:rPr>
              <a:t>Макаронные изделия сварены и откинуты на дуршлаг  </a:t>
            </a:r>
          </a:p>
        </p:txBody>
      </p:sp>
      <p:pic>
        <p:nvPicPr>
          <p:cNvPr id="6" name="Рисунок 5" descr="Изображение выглядит как человек, одежда, кухонный прибор, в помещени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97761A18-5C44-591F-5FAA-E4F3A7B5D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"/>
          <a:stretch/>
        </p:blipFill>
        <p:spPr>
          <a:xfrm>
            <a:off x="1556305" y="1579880"/>
            <a:ext cx="3108021" cy="4826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в помещении, Посуда и формы для выпечки, кухонный прибор, раков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028DB643-E5E6-2485-80A1-F68C946B04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006" y="1666240"/>
            <a:ext cx="3482689" cy="46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9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7000" b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168844-66A8-6CAA-8D3A-E3A6C540C5AC}"/>
              </a:ext>
            </a:extLst>
          </p:cNvPr>
          <p:cNvSpPr txBox="1"/>
          <p:nvPr/>
        </p:nvSpPr>
        <p:spPr>
          <a:xfrm>
            <a:off x="1402080" y="528320"/>
            <a:ext cx="924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Bookman Old Style" panose="02050604050505020204" pitchFamily="18" charset="0"/>
              </a:rPr>
              <a:t>Повар пропускает сыр через терку универсального привода</a:t>
            </a:r>
          </a:p>
        </p:txBody>
      </p:sp>
      <p:pic>
        <p:nvPicPr>
          <p:cNvPr id="12" name="Рисунок 11" descr="Изображение выглядит как человек, одежда, в помещении, ст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0A7C240E-DCC4-950F-C041-8E119CFE1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31849"/>
            <a:ext cx="3467481" cy="46329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3A313CF-3DF2-A8C3-BE8F-74368241E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40" y="1931849"/>
            <a:ext cx="5783976" cy="456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8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7000" b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BF2C6F-C406-CFF8-8D1A-7F34486D2655}"/>
              </a:ext>
            </a:extLst>
          </p:cNvPr>
          <p:cNvSpPr txBox="1"/>
          <p:nvPr/>
        </p:nvSpPr>
        <p:spPr>
          <a:xfrm>
            <a:off x="1188720" y="457200"/>
            <a:ext cx="1039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Bookman Old Style" panose="02050604050505020204" pitchFamily="18" charset="0"/>
              </a:rPr>
              <a:t>Масло повар нарезает порционно по весу</a:t>
            </a:r>
          </a:p>
        </p:txBody>
      </p:sp>
      <p:pic>
        <p:nvPicPr>
          <p:cNvPr id="6" name="Рисунок 5" descr="Изображение выглядит как человек, в помещении, одежда, Посуда и формы для выпе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5276291A-90FE-6F95-FFEF-FAC3AE423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41" y="1422400"/>
            <a:ext cx="3817270" cy="5100320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одежда, в помещении, Переработка пищевых продукто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626ECECA-D568-4AC4-4B9F-9780ADC58C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18" y="1422398"/>
            <a:ext cx="3817271" cy="510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0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7000" b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814A8C-EB7C-E9B3-B89A-357C6B7DBB5B}"/>
              </a:ext>
            </a:extLst>
          </p:cNvPr>
          <p:cNvSpPr txBox="1"/>
          <p:nvPr/>
        </p:nvSpPr>
        <p:spPr>
          <a:xfrm>
            <a:off x="1595120" y="619760"/>
            <a:ext cx="881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Bookman Old Style" panose="02050604050505020204" pitchFamily="18" charset="0"/>
              </a:rPr>
              <a:t>Яблоки промыты под проточной водой, а затем под водой кипяченой </a:t>
            </a:r>
          </a:p>
        </p:txBody>
      </p:sp>
      <p:pic>
        <p:nvPicPr>
          <p:cNvPr id="6" name="Рисунок 5" descr="Изображение выглядит как человек, в помещении, стена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4EF076BD-6A77-D571-6728-AADF305B2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290" y="1959431"/>
            <a:ext cx="3202421" cy="4412337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в помещении, стена, раков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14E4D354-AD4D-C426-A558-7566F92119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0" y="1953618"/>
            <a:ext cx="3306708" cy="441815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 помещении, стена, Кухонная стойка, Сантехнический прибо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A1DCA73B-D83B-6E3E-7BB5-37B18900DF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20" y="1953617"/>
            <a:ext cx="3306709" cy="441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7000" b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A64DB9-8A12-0380-0483-98FC3876B795}"/>
              </a:ext>
            </a:extLst>
          </p:cNvPr>
          <p:cNvSpPr txBox="1"/>
          <p:nvPr/>
        </p:nvSpPr>
        <p:spPr>
          <a:xfrm>
            <a:off x="1524000" y="568960"/>
            <a:ext cx="927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Bookman Old Style" panose="02050604050505020204" pitchFamily="18" charset="0"/>
              </a:rPr>
              <a:t>Макароны посыпаются сыром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5" b="17232"/>
          <a:stretch/>
        </p:blipFill>
        <p:spPr bwMode="auto">
          <a:xfrm>
            <a:off x="499814" y="1594963"/>
            <a:ext cx="5645727" cy="4395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t="23437" r="3988" b="7053"/>
          <a:stretch/>
        </p:blipFill>
        <p:spPr bwMode="auto">
          <a:xfrm>
            <a:off x="7298871" y="1594963"/>
            <a:ext cx="4412540" cy="4395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66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7000" b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932EE3-4104-5FD3-0ADC-F5C58F103BCB}"/>
              </a:ext>
            </a:extLst>
          </p:cNvPr>
          <p:cNvSpPr txBox="1"/>
          <p:nvPr/>
        </p:nvSpPr>
        <p:spPr>
          <a:xfrm>
            <a:off x="2499360" y="345440"/>
            <a:ext cx="787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Bookman Old Style" panose="02050604050505020204" pitchFamily="18" charset="0"/>
              </a:rPr>
              <a:t>Завтрак для обучающихся начальной школы готов!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9" b="9732"/>
          <a:stretch/>
        </p:blipFill>
        <p:spPr bwMode="auto">
          <a:xfrm>
            <a:off x="1371600" y="1921140"/>
            <a:ext cx="4887686" cy="457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D:\ШКОЛА 131\ЧЕЛОВЕЧКИ для презентации\CWUCzt3re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17" y="2302878"/>
            <a:ext cx="38100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94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7000" b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8018A6-04B6-2BDF-2D00-49A68A35277E}"/>
              </a:ext>
            </a:extLst>
          </p:cNvPr>
          <p:cNvSpPr txBox="1"/>
          <p:nvPr/>
        </p:nvSpPr>
        <p:spPr>
          <a:xfrm>
            <a:off x="3322320" y="731520"/>
            <a:ext cx="636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Bookman Old Style" panose="02050604050505020204" pitchFamily="18" charset="0"/>
              </a:rPr>
              <a:t>Приятного аппетита!</a:t>
            </a:r>
          </a:p>
        </p:txBody>
      </p:sp>
      <p:pic>
        <p:nvPicPr>
          <p:cNvPr id="3076" name="Picture 4" descr="D:\ШКОЛА 131\ЧЕЛОВЕЧКИ для презентации\GYlAXX6kg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610" y="1429156"/>
            <a:ext cx="3252703" cy="5225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73143" y="1138086"/>
            <a:ext cx="4050000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046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95</Words>
  <Application>Microsoft Office PowerPoint</Application>
  <PresentationFormat>Произвольный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cab0</dc:creator>
  <cp:lastModifiedBy>User</cp:lastModifiedBy>
  <cp:revision>5</cp:revision>
  <dcterms:created xsi:type="dcterms:W3CDTF">2025-04-16T10:59:33Z</dcterms:created>
  <dcterms:modified xsi:type="dcterms:W3CDTF">2025-04-18T11:52:28Z</dcterms:modified>
</cp:coreProperties>
</file>